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80625" cy="14760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49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83"/>
    <p:restoredTop sz="96405"/>
  </p:normalViewPr>
  <p:slideViewPr>
    <p:cSldViewPr snapToGrid="0" showGuides="1">
      <p:cViewPr varScale="1">
        <p:scale>
          <a:sx n="59" d="100"/>
          <a:sy n="59" d="100"/>
        </p:scale>
        <p:origin x="2872" y="192"/>
      </p:cViewPr>
      <p:guideLst>
        <p:guide orient="horz" pos="4649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415678"/>
            <a:ext cx="8568531" cy="513886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7752720"/>
            <a:ext cx="7560469" cy="356372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73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7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785864"/>
            <a:ext cx="2173635" cy="1250890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785864"/>
            <a:ext cx="6394896" cy="1250890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85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3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3679898"/>
            <a:ext cx="8694539" cy="61399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9877972"/>
            <a:ext cx="8694539" cy="3228875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03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3929320"/>
            <a:ext cx="4284266" cy="936544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3929320"/>
            <a:ext cx="4284266" cy="936544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27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785867"/>
            <a:ext cx="8694539" cy="285302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3618392"/>
            <a:ext cx="4264576" cy="1773318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5391710"/>
            <a:ext cx="4264576" cy="793039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3618392"/>
            <a:ext cx="4285579" cy="1773318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5391710"/>
            <a:ext cx="4285579" cy="793039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86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4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03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84038"/>
            <a:ext cx="3251264" cy="3444134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2125253"/>
            <a:ext cx="5103316" cy="10489575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428173"/>
            <a:ext cx="3251264" cy="8203737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511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84038"/>
            <a:ext cx="3251264" cy="3444134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2125253"/>
            <a:ext cx="5103316" cy="10489575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428173"/>
            <a:ext cx="3251264" cy="8203737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308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785867"/>
            <a:ext cx="8694539" cy="2853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3929320"/>
            <a:ext cx="8694539" cy="9365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13680869"/>
            <a:ext cx="2268141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BF1E-E4CD-724E-880A-A0A23F07822F}" type="datetimeFigureOut">
              <a:rPr lang="es-MX" smtClean="0"/>
              <a:t>21/04/25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13680869"/>
            <a:ext cx="3402211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13680869"/>
            <a:ext cx="2268141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192F9-E7A0-FB4A-8EB0-9B5E7970C4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106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06434EB4-8765-3032-9385-DEDB3ACE94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5" b="2607"/>
          <a:stretch/>
        </p:blipFill>
        <p:spPr>
          <a:xfrm>
            <a:off x="-1" y="0"/>
            <a:ext cx="10080625" cy="1433029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8D2767B-2116-AA49-4469-75929CDDE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7286" y="9156063"/>
            <a:ext cx="4948844" cy="569946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4822010-89B7-B25B-9820-C4F34FF5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0252" y="9294627"/>
            <a:ext cx="2782489" cy="243027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EA352B9-6508-3BA6-4631-4FB5D2E2CB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4313" y="10515005"/>
            <a:ext cx="3531919" cy="3564027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62DEBBF-E977-0BE5-B7AE-2BEA4C97BC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183" y="13681290"/>
            <a:ext cx="3748659" cy="54147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1D91421C-C31B-B3C3-6DCB-AEF4067F657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39" t="16143" r="9688" b="18376"/>
          <a:stretch/>
        </p:blipFill>
        <p:spPr>
          <a:xfrm>
            <a:off x="194064" y="3025207"/>
            <a:ext cx="9509212" cy="4285254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231E295D-94B0-D28C-3837-2E753D9FE3D3}"/>
              </a:ext>
            </a:extLst>
          </p:cNvPr>
          <p:cNvSpPr txBox="1"/>
          <p:nvPr/>
        </p:nvSpPr>
        <p:spPr>
          <a:xfrm>
            <a:off x="208153" y="9026932"/>
            <a:ext cx="6176160" cy="4356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1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Domingo </a:t>
            </a:r>
          </a:p>
          <a:p>
            <a:r>
              <a:rPr lang="es-MX" sz="31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de junio, 2025</a:t>
            </a:r>
          </a:p>
          <a:p>
            <a:endParaRPr lang="es-MX" sz="317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1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Horario: 8 am</a:t>
            </a:r>
          </a:p>
          <a:p>
            <a:endParaRPr lang="es-MX" sz="3175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1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Sede:</a:t>
            </a:r>
          </a:p>
          <a:p>
            <a:r>
              <a:rPr lang="es-MX" sz="2886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Estadio Roberto Tapatío Méndez</a:t>
            </a:r>
          </a:p>
          <a:p>
            <a:r>
              <a:rPr lang="es-MX" sz="2886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 Universitaria</a:t>
            </a:r>
          </a:p>
          <a:p>
            <a:r>
              <a:rPr lang="es-MX" sz="2886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309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http://www.cij.gob.mx/carreranacional2025/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914D214-6508-1F06-91F8-56A9CDE897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183" y="494134"/>
            <a:ext cx="3436495" cy="137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65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</TotalTime>
  <Words>31</Words>
  <Application>Microsoft Macintosh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Jerry Gutierrez</dc:creator>
  <cp:keywords/>
  <dc:description/>
  <cp:lastModifiedBy>Jerry Gutierrez</cp:lastModifiedBy>
  <cp:revision>4</cp:revision>
  <dcterms:created xsi:type="dcterms:W3CDTF">2025-03-27T17:36:27Z</dcterms:created>
  <dcterms:modified xsi:type="dcterms:W3CDTF">2025-04-21T22:24:16Z</dcterms:modified>
  <cp:category/>
</cp:coreProperties>
</file>